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76" r:id="rId6"/>
    <p:sldId id="261" r:id="rId7"/>
    <p:sldId id="258" r:id="rId8"/>
    <p:sldId id="262" r:id="rId9"/>
    <p:sldId id="265" r:id="rId10"/>
    <p:sldId id="280" r:id="rId11"/>
    <p:sldId id="281" r:id="rId12"/>
    <p:sldId id="282" r:id="rId13"/>
    <p:sldId id="285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ED026-3383-4D04-B66D-9650AB4E223A}" v="28" dt="2024-01-28T09:06:16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Bos" userId="ae2965de-9baa-4974-845f-591d2ec2fbe2" providerId="ADAL" clId="{4FFED026-3383-4D04-B66D-9650AB4E223A}"/>
    <pc:docChg chg="undo custSel addSld delSld modSld sldOrd">
      <pc:chgData name="Yvonne Bos" userId="ae2965de-9baa-4974-845f-591d2ec2fbe2" providerId="ADAL" clId="{4FFED026-3383-4D04-B66D-9650AB4E223A}" dt="2024-01-28T09:16:36.690" v="1937" actId="20577"/>
      <pc:docMkLst>
        <pc:docMk/>
      </pc:docMkLst>
      <pc:sldChg chg="modSp mod">
        <pc:chgData name="Yvonne Bos" userId="ae2965de-9baa-4974-845f-591d2ec2fbe2" providerId="ADAL" clId="{4FFED026-3383-4D04-B66D-9650AB4E223A}" dt="2024-01-28T09:16:36.690" v="1937" actId="20577"/>
        <pc:sldMkLst>
          <pc:docMk/>
          <pc:sldMk cId="0" sldId="257"/>
        </pc:sldMkLst>
        <pc:spChg chg="mod">
          <ac:chgData name="Yvonne Bos" userId="ae2965de-9baa-4974-845f-591d2ec2fbe2" providerId="ADAL" clId="{4FFED026-3383-4D04-B66D-9650AB4E223A}" dt="2024-01-28T09:16:36.690" v="1937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Yvonne Bos" userId="ae2965de-9baa-4974-845f-591d2ec2fbe2" providerId="ADAL" clId="{4FFED026-3383-4D04-B66D-9650AB4E223A}" dt="2024-01-28T09:10:49.627" v="1884" actId="6549"/>
        <pc:sldMkLst>
          <pc:docMk/>
          <pc:sldMk cId="0" sldId="259"/>
        </pc:sldMkLst>
        <pc:spChg chg="mod">
          <ac:chgData name="Yvonne Bos" userId="ae2965de-9baa-4974-845f-591d2ec2fbe2" providerId="ADAL" clId="{4FFED026-3383-4D04-B66D-9650AB4E223A}" dt="2024-01-28T09:10:49.627" v="1884" actId="6549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Yvonne Bos" userId="ae2965de-9baa-4974-845f-591d2ec2fbe2" providerId="ADAL" clId="{4FFED026-3383-4D04-B66D-9650AB4E223A}" dt="2024-01-28T09:14:11.828" v="1936" actId="6549"/>
        <pc:sldMkLst>
          <pc:docMk/>
          <pc:sldMk cId="0" sldId="260"/>
        </pc:sldMkLst>
        <pc:spChg chg="mod">
          <ac:chgData name="Yvonne Bos" userId="ae2965de-9baa-4974-845f-591d2ec2fbe2" providerId="ADAL" clId="{4FFED026-3383-4D04-B66D-9650AB4E223A}" dt="2024-01-28T09:14:11.828" v="1936" actId="6549"/>
          <ac:spMkLst>
            <pc:docMk/>
            <pc:sldMk cId="0" sldId="260"/>
            <ac:spMk id="3" creationId="{00000000-0000-0000-0000-000000000000}"/>
          </ac:spMkLst>
        </pc:spChg>
        <pc:picChg chg="mod">
          <ac:chgData name="Yvonne Bos" userId="ae2965de-9baa-4974-845f-591d2ec2fbe2" providerId="ADAL" clId="{4FFED026-3383-4D04-B66D-9650AB4E223A}" dt="2024-01-28T09:02:57.063" v="1696" actId="1076"/>
          <ac:picMkLst>
            <pc:docMk/>
            <pc:sldMk cId="0" sldId="260"/>
            <ac:picMk id="17414" creationId="{00000000-0000-0000-0000-000000000000}"/>
          </ac:picMkLst>
        </pc:picChg>
      </pc:sldChg>
      <pc:sldChg chg="modSp del mod">
        <pc:chgData name="Yvonne Bos" userId="ae2965de-9baa-4974-845f-591d2ec2fbe2" providerId="ADAL" clId="{4FFED026-3383-4D04-B66D-9650AB4E223A}" dt="2024-01-28T08:53:10.183" v="1564" actId="2696"/>
        <pc:sldMkLst>
          <pc:docMk/>
          <pc:sldMk cId="0" sldId="262"/>
        </pc:sldMkLst>
        <pc:spChg chg="mod">
          <ac:chgData name="Yvonne Bos" userId="ae2965de-9baa-4974-845f-591d2ec2fbe2" providerId="ADAL" clId="{4FFED026-3383-4D04-B66D-9650AB4E223A}" dt="2024-01-05T08:41:39.773" v="83" actId="20577"/>
          <ac:spMkLst>
            <pc:docMk/>
            <pc:sldMk cId="0" sldId="262"/>
            <ac:spMk id="20486" creationId="{00000000-0000-0000-0000-000000000000}"/>
          </ac:spMkLst>
        </pc:spChg>
      </pc:sldChg>
      <pc:sldChg chg="modSp del mod">
        <pc:chgData name="Yvonne Bos" userId="ae2965de-9baa-4974-845f-591d2ec2fbe2" providerId="ADAL" clId="{4FFED026-3383-4D04-B66D-9650AB4E223A}" dt="2024-01-28T08:54:03.974" v="1565" actId="2696"/>
        <pc:sldMkLst>
          <pc:docMk/>
          <pc:sldMk cId="0" sldId="265"/>
        </pc:sldMkLst>
        <pc:spChg chg="mod">
          <ac:chgData name="Yvonne Bos" userId="ae2965de-9baa-4974-845f-591d2ec2fbe2" providerId="ADAL" clId="{4FFED026-3383-4D04-B66D-9650AB4E223A}" dt="2024-01-05T08:41:49.605" v="85" actId="20577"/>
          <ac:spMkLst>
            <pc:docMk/>
            <pc:sldMk cId="0" sldId="265"/>
            <ac:spMk id="21508" creationId="{00000000-0000-0000-0000-000000000000}"/>
          </ac:spMkLst>
        </pc:spChg>
      </pc:sldChg>
      <pc:sldChg chg="modSp mod">
        <pc:chgData name="Yvonne Bos" userId="ae2965de-9baa-4974-845f-591d2ec2fbe2" providerId="ADAL" clId="{4FFED026-3383-4D04-B66D-9650AB4E223A}" dt="2024-01-21T15:02:53.453" v="1420" actId="20577"/>
        <pc:sldMkLst>
          <pc:docMk/>
          <pc:sldMk cId="0" sldId="267"/>
        </pc:sldMkLst>
        <pc:spChg chg="mod">
          <ac:chgData name="Yvonne Bos" userId="ae2965de-9baa-4974-845f-591d2ec2fbe2" providerId="ADAL" clId="{4FFED026-3383-4D04-B66D-9650AB4E223A}" dt="2024-01-21T15:02:53.453" v="1420" actId="20577"/>
          <ac:spMkLst>
            <pc:docMk/>
            <pc:sldMk cId="0" sldId="267"/>
            <ac:spMk id="24578" creationId="{00000000-0000-0000-0000-000000000000}"/>
          </ac:spMkLst>
        </pc:spChg>
      </pc:sldChg>
      <pc:sldChg chg="modSp mod">
        <pc:chgData name="Yvonne Bos" userId="ae2965de-9baa-4974-845f-591d2ec2fbe2" providerId="ADAL" clId="{4FFED026-3383-4D04-B66D-9650AB4E223A}" dt="2024-01-10T19:16:14.275" v="1067" actId="313"/>
        <pc:sldMkLst>
          <pc:docMk/>
          <pc:sldMk cId="0" sldId="268"/>
        </pc:sldMkLst>
        <pc:spChg chg="mod">
          <ac:chgData name="Yvonne Bos" userId="ae2965de-9baa-4974-845f-591d2ec2fbe2" providerId="ADAL" clId="{4FFED026-3383-4D04-B66D-9650AB4E223A}" dt="2024-01-10T19:16:14.275" v="1067" actId="313"/>
          <ac:spMkLst>
            <pc:docMk/>
            <pc:sldMk cId="0" sldId="268"/>
            <ac:spMk id="29702" creationId="{00000000-0000-0000-0000-000000000000}"/>
          </ac:spMkLst>
        </pc:spChg>
      </pc:sldChg>
      <pc:sldChg chg="modSp mod">
        <pc:chgData name="Yvonne Bos" userId="ae2965de-9baa-4974-845f-591d2ec2fbe2" providerId="ADAL" clId="{4FFED026-3383-4D04-B66D-9650AB4E223A}" dt="2024-01-05T08:43:31.109" v="110" actId="20577"/>
        <pc:sldMkLst>
          <pc:docMk/>
          <pc:sldMk cId="0" sldId="269"/>
        </pc:sldMkLst>
        <pc:graphicFrameChg chg="modGraphic">
          <ac:chgData name="Yvonne Bos" userId="ae2965de-9baa-4974-845f-591d2ec2fbe2" providerId="ADAL" clId="{4FFED026-3383-4D04-B66D-9650AB4E223A}" dt="2024-01-05T08:43:31.109" v="110" actId="20577"/>
          <ac:graphicFrameMkLst>
            <pc:docMk/>
            <pc:sldMk cId="0" sldId="269"/>
            <ac:graphicFrameMk id="9" creationId="{00000000-0000-0000-0000-000000000000}"/>
          </ac:graphicFrameMkLst>
        </pc:graphicFrameChg>
      </pc:sldChg>
      <pc:sldChg chg="modSp mod ord">
        <pc:chgData name="Yvonne Bos" userId="ae2965de-9baa-4974-845f-591d2ec2fbe2" providerId="ADAL" clId="{4FFED026-3383-4D04-B66D-9650AB4E223A}" dt="2024-01-22T08:37:58.380" v="1554" actId="20578"/>
        <pc:sldMkLst>
          <pc:docMk/>
          <pc:sldMk cId="0" sldId="270"/>
        </pc:sldMkLst>
        <pc:graphicFrameChg chg="modGraphic">
          <ac:chgData name="Yvonne Bos" userId="ae2965de-9baa-4974-845f-591d2ec2fbe2" providerId="ADAL" clId="{4FFED026-3383-4D04-B66D-9650AB4E223A}" dt="2024-01-05T08:44:17.178" v="134" actId="20577"/>
          <ac:graphicFrameMkLst>
            <pc:docMk/>
            <pc:sldMk cId="0" sldId="270"/>
            <ac:graphicFrameMk id="12" creationId="{00000000-0000-0000-0000-000000000000}"/>
          </ac:graphicFrameMkLst>
        </pc:graphicFrameChg>
      </pc:sldChg>
      <pc:sldChg chg="delSp modSp mod">
        <pc:chgData name="Yvonne Bos" userId="ae2965de-9baa-4974-845f-591d2ec2fbe2" providerId="ADAL" clId="{4FFED026-3383-4D04-B66D-9650AB4E223A}" dt="2024-01-05T10:52:09.186" v="839" actId="478"/>
        <pc:sldMkLst>
          <pc:docMk/>
          <pc:sldMk cId="0" sldId="271"/>
        </pc:sldMkLst>
        <pc:spChg chg="mod">
          <ac:chgData name="Yvonne Bos" userId="ae2965de-9baa-4974-845f-591d2ec2fbe2" providerId="ADAL" clId="{4FFED026-3383-4D04-B66D-9650AB4E223A}" dt="2024-01-05T10:51:49.298" v="838" actId="20577"/>
          <ac:spMkLst>
            <pc:docMk/>
            <pc:sldMk cId="0" sldId="271"/>
            <ac:spMk id="2" creationId="{7B1162B7-9462-4D16-997C-DE6D8A4A90A5}"/>
          </ac:spMkLst>
        </pc:spChg>
        <pc:spChg chg="del">
          <ac:chgData name="Yvonne Bos" userId="ae2965de-9baa-4974-845f-591d2ec2fbe2" providerId="ADAL" clId="{4FFED026-3383-4D04-B66D-9650AB4E223A}" dt="2024-01-05T10:52:09.186" v="839" actId="478"/>
          <ac:spMkLst>
            <pc:docMk/>
            <pc:sldMk cId="0" sldId="271"/>
            <ac:spMk id="3" creationId="{3CFB3977-9F44-4A39-AE01-6E6327E1510C}"/>
          </ac:spMkLst>
        </pc:spChg>
        <pc:spChg chg="mod">
          <ac:chgData name="Yvonne Bos" userId="ae2965de-9baa-4974-845f-591d2ec2fbe2" providerId="ADAL" clId="{4FFED026-3383-4D04-B66D-9650AB4E223A}" dt="2024-01-05T10:45:44.708" v="405" actId="20577"/>
          <ac:spMkLst>
            <pc:docMk/>
            <pc:sldMk cId="0" sldId="271"/>
            <ac:spMk id="32773" creationId="{00000000-0000-0000-0000-000000000000}"/>
          </ac:spMkLst>
        </pc:spChg>
        <pc:picChg chg="mod ord">
          <ac:chgData name="Yvonne Bos" userId="ae2965de-9baa-4974-845f-591d2ec2fbe2" providerId="ADAL" clId="{4FFED026-3383-4D04-B66D-9650AB4E223A}" dt="2024-01-05T10:51:02.699" v="837" actId="1076"/>
          <ac:picMkLst>
            <pc:docMk/>
            <pc:sldMk cId="0" sldId="271"/>
            <ac:picMk id="32769" creationId="{00000000-0000-0000-0000-000000000000}"/>
          </ac:picMkLst>
        </pc:picChg>
      </pc:sldChg>
      <pc:sldChg chg="addSp delSp modSp mod">
        <pc:chgData name="Yvonne Bos" userId="ae2965de-9baa-4974-845f-591d2ec2fbe2" providerId="ADAL" clId="{4FFED026-3383-4D04-B66D-9650AB4E223A}" dt="2024-01-21T15:15:08.671" v="1424" actId="478"/>
        <pc:sldMkLst>
          <pc:docMk/>
          <pc:sldMk cId="0" sldId="272"/>
        </pc:sldMkLst>
        <pc:spChg chg="add del">
          <ac:chgData name="Yvonne Bos" userId="ae2965de-9baa-4974-845f-591d2ec2fbe2" providerId="ADAL" clId="{4FFED026-3383-4D04-B66D-9650AB4E223A}" dt="2024-01-05T13:39:26.299" v="906" actId="22"/>
          <ac:spMkLst>
            <pc:docMk/>
            <pc:sldMk cId="0" sldId="272"/>
            <ac:spMk id="4" creationId="{F7656C94-461C-4050-19A8-20127236482E}"/>
          </ac:spMkLst>
        </pc:spChg>
        <pc:spChg chg="mod">
          <ac:chgData name="Yvonne Bos" userId="ae2965de-9baa-4974-845f-591d2ec2fbe2" providerId="ADAL" clId="{4FFED026-3383-4D04-B66D-9650AB4E223A}" dt="2024-01-05T13:40:29.595" v="931" actId="108"/>
          <ac:spMkLst>
            <pc:docMk/>
            <pc:sldMk cId="0" sldId="272"/>
            <ac:spMk id="12" creationId="{00000000-0000-0000-0000-000000000000}"/>
          </ac:spMkLst>
        </pc:spChg>
        <pc:picChg chg="add mod">
          <ac:chgData name="Yvonne Bos" userId="ae2965de-9baa-4974-845f-591d2ec2fbe2" providerId="ADAL" clId="{4FFED026-3383-4D04-B66D-9650AB4E223A}" dt="2024-01-05T13:39:22.364" v="904" actId="1076"/>
          <ac:picMkLst>
            <pc:docMk/>
            <pc:sldMk cId="0" sldId="272"/>
            <ac:picMk id="2" creationId="{BABF1D62-070F-B04B-45C6-5A6AA2FCF8ED}"/>
          </ac:picMkLst>
        </pc:picChg>
        <pc:picChg chg="add mod">
          <ac:chgData name="Yvonne Bos" userId="ae2965de-9baa-4974-845f-591d2ec2fbe2" providerId="ADAL" clId="{4FFED026-3383-4D04-B66D-9650AB4E223A}" dt="2024-01-05T13:40:10.602" v="928" actId="1076"/>
          <ac:picMkLst>
            <pc:docMk/>
            <pc:sldMk cId="0" sldId="272"/>
            <ac:picMk id="7" creationId="{308E16AF-BBA5-33BD-20C3-25FC778344E1}"/>
          </ac:picMkLst>
        </pc:picChg>
        <pc:picChg chg="add del mod">
          <ac:chgData name="Yvonne Bos" userId="ae2965de-9baa-4974-845f-591d2ec2fbe2" providerId="ADAL" clId="{4FFED026-3383-4D04-B66D-9650AB4E223A}" dt="2024-01-05T13:43:52.036" v="932" actId="478"/>
          <ac:picMkLst>
            <pc:docMk/>
            <pc:sldMk cId="0" sldId="272"/>
            <ac:picMk id="8" creationId="{707B1AB2-611A-C196-9FD2-062F16960DD5}"/>
          </ac:picMkLst>
        </pc:picChg>
        <pc:picChg chg="del mod">
          <ac:chgData name="Yvonne Bos" userId="ae2965de-9baa-4974-845f-591d2ec2fbe2" providerId="ADAL" clId="{4FFED026-3383-4D04-B66D-9650AB4E223A}" dt="2024-01-21T15:15:08.018" v="1423" actId="478"/>
          <ac:picMkLst>
            <pc:docMk/>
            <pc:sldMk cId="0" sldId="272"/>
            <ac:picMk id="33799" creationId="{00000000-0000-0000-0000-000000000000}"/>
          </ac:picMkLst>
        </pc:picChg>
        <pc:picChg chg="del mod">
          <ac:chgData name="Yvonne Bos" userId="ae2965de-9baa-4974-845f-591d2ec2fbe2" providerId="ADAL" clId="{4FFED026-3383-4D04-B66D-9650AB4E223A}" dt="2024-01-21T15:15:06.376" v="1421" actId="478"/>
          <ac:picMkLst>
            <pc:docMk/>
            <pc:sldMk cId="0" sldId="272"/>
            <ac:picMk id="33800" creationId="{00000000-0000-0000-0000-000000000000}"/>
          </ac:picMkLst>
        </pc:picChg>
        <pc:picChg chg="del mod">
          <ac:chgData name="Yvonne Bos" userId="ae2965de-9baa-4974-845f-591d2ec2fbe2" providerId="ADAL" clId="{4FFED026-3383-4D04-B66D-9650AB4E223A}" dt="2024-01-21T15:15:08.671" v="1424" actId="478"/>
          <ac:picMkLst>
            <pc:docMk/>
            <pc:sldMk cId="0" sldId="272"/>
            <ac:picMk id="33801" creationId="{00000000-0000-0000-0000-000000000000}"/>
          </ac:picMkLst>
        </pc:picChg>
        <pc:picChg chg="del mod">
          <ac:chgData name="Yvonne Bos" userId="ae2965de-9baa-4974-845f-591d2ec2fbe2" providerId="ADAL" clId="{4FFED026-3383-4D04-B66D-9650AB4E223A}" dt="2024-01-21T15:15:07.185" v="1422" actId="478"/>
          <ac:picMkLst>
            <pc:docMk/>
            <pc:sldMk cId="0" sldId="272"/>
            <ac:picMk id="33802" creationId="{00000000-0000-0000-0000-000000000000}"/>
          </ac:picMkLst>
        </pc:picChg>
        <pc:picChg chg="mod">
          <ac:chgData name="Yvonne Bos" userId="ae2965de-9baa-4974-845f-591d2ec2fbe2" providerId="ADAL" clId="{4FFED026-3383-4D04-B66D-9650AB4E223A}" dt="2024-01-05T13:38:44.467" v="886" actId="1076"/>
          <ac:picMkLst>
            <pc:docMk/>
            <pc:sldMk cId="0" sldId="272"/>
            <ac:picMk id="33803" creationId="{00000000-0000-0000-0000-000000000000}"/>
          </ac:picMkLst>
        </pc:picChg>
        <pc:picChg chg="mod">
          <ac:chgData name="Yvonne Bos" userId="ae2965de-9baa-4974-845f-591d2ec2fbe2" providerId="ADAL" clId="{4FFED026-3383-4D04-B66D-9650AB4E223A}" dt="2024-01-05T13:38:47.844" v="887" actId="1076"/>
          <ac:picMkLst>
            <pc:docMk/>
            <pc:sldMk cId="0" sldId="272"/>
            <ac:picMk id="33804" creationId="{00000000-0000-0000-0000-000000000000}"/>
          </ac:picMkLst>
        </pc:picChg>
      </pc:sldChg>
      <pc:sldChg chg="del">
        <pc:chgData name="Yvonne Bos" userId="ae2965de-9baa-4974-845f-591d2ec2fbe2" providerId="ADAL" clId="{4FFED026-3383-4D04-B66D-9650AB4E223A}" dt="2024-01-28T08:54:39.262" v="1566" actId="47"/>
        <pc:sldMkLst>
          <pc:docMk/>
          <pc:sldMk cId="0" sldId="274"/>
        </pc:sldMkLst>
      </pc:sldChg>
      <pc:sldChg chg="del">
        <pc:chgData name="Yvonne Bos" userId="ae2965de-9baa-4974-845f-591d2ec2fbe2" providerId="ADAL" clId="{4FFED026-3383-4D04-B66D-9650AB4E223A}" dt="2024-01-28T08:55:31.337" v="1568" actId="47"/>
        <pc:sldMkLst>
          <pc:docMk/>
          <pc:sldMk cId="0" sldId="275"/>
        </pc:sldMkLst>
      </pc:sldChg>
      <pc:sldChg chg="addSp delSp modSp new mod ord">
        <pc:chgData name="Yvonne Bos" userId="ae2965de-9baa-4974-845f-591d2ec2fbe2" providerId="ADAL" clId="{4FFED026-3383-4D04-B66D-9650AB4E223A}" dt="2024-01-28T09:05:04.268" v="1832" actId="255"/>
        <pc:sldMkLst>
          <pc:docMk/>
          <pc:sldMk cId="2081054898" sldId="276"/>
        </pc:sldMkLst>
        <pc:spChg chg="mod">
          <ac:chgData name="Yvonne Bos" userId="ae2965de-9baa-4974-845f-591d2ec2fbe2" providerId="ADAL" clId="{4FFED026-3383-4D04-B66D-9650AB4E223A}" dt="2024-01-21T15:24:06.929" v="1515" actId="1076"/>
          <ac:spMkLst>
            <pc:docMk/>
            <pc:sldMk cId="2081054898" sldId="276"/>
            <ac:spMk id="2" creationId="{1960515D-0687-2DEC-F82F-54C7F777C477}"/>
          </ac:spMkLst>
        </pc:spChg>
        <pc:spChg chg="add mod">
          <ac:chgData name="Yvonne Bos" userId="ae2965de-9baa-4974-845f-591d2ec2fbe2" providerId="ADAL" clId="{4FFED026-3383-4D04-B66D-9650AB4E223A}" dt="2024-01-28T09:05:04.268" v="1832" actId="255"/>
          <ac:spMkLst>
            <pc:docMk/>
            <pc:sldMk cId="2081054898" sldId="276"/>
            <ac:spMk id="3" creationId="{9A709E46-4981-024C-6CEA-460E4CC3B186}"/>
          </ac:spMkLst>
        </pc:spChg>
        <pc:spChg chg="del">
          <ac:chgData name="Yvonne Bos" userId="ae2965de-9baa-4974-845f-591d2ec2fbe2" providerId="ADAL" clId="{4FFED026-3383-4D04-B66D-9650AB4E223A}" dt="2024-01-21T15:17:37.330" v="1441" actId="478"/>
          <ac:spMkLst>
            <pc:docMk/>
            <pc:sldMk cId="2081054898" sldId="276"/>
            <ac:spMk id="3" creationId="{E630294F-3B1A-A861-3724-813BFAB298F8}"/>
          </ac:spMkLst>
        </pc:spChg>
        <pc:picChg chg="add mod">
          <ac:chgData name="Yvonne Bos" userId="ae2965de-9baa-4974-845f-591d2ec2fbe2" providerId="ADAL" clId="{4FFED026-3383-4D04-B66D-9650AB4E223A}" dt="2024-01-28T09:03:46.832" v="1728" actId="1076"/>
          <ac:picMkLst>
            <pc:docMk/>
            <pc:sldMk cId="2081054898" sldId="276"/>
            <ac:picMk id="7" creationId="{D0AB84C6-AFD4-254B-B18B-330CF9859231}"/>
          </ac:picMkLst>
        </pc:picChg>
        <pc:picChg chg="add mod">
          <ac:chgData name="Yvonne Bos" userId="ae2965de-9baa-4974-845f-591d2ec2fbe2" providerId="ADAL" clId="{4FFED026-3383-4D04-B66D-9650AB4E223A}" dt="2024-01-28T09:03:39.730" v="1725" actId="1076"/>
          <ac:picMkLst>
            <pc:docMk/>
            <pc:sldMk cId="2081054898" sldId="276"/>
            <ac:picMk id="9" creationId="{D641F251-BD09-0C89-21CD-C41F79AB5319}"/>
          </ac:picMkLst>
        </pc:picChg>
        <pc:picChg chg="add mod">
          <ac:chgData name="Yvonne Bos" userId="ae2965de-9baa-4974-845f-591d2ec2fbe2" providerId="ADAL" clId="{4FFED026-3383-4D04-B66D-9650AB4E223A}" dt="2024-01-21T15:23:40.153" v="1512"/>
          <ac:picMkLst>
            <pc:docMk/>
            <pc:sldMk cId="2081054898" sldId="276"/>
            <ac:picMk id="10" creationId="{55F512F2-AC4B-8726-59B7-D9896FBE7D83}"/>
          </ac:picMkLst>
        </pc:picChg>
        <pc:picChg chg="add mod">
          <ac:chgData name="Yvonne Bos" userId="ae2965de-9baa-4974-845f-591d2ec2fbe2" providerId="ADAL" clId="{4FFED026-3383-4D04-B66D-9650AB4E223A}" dt="2024-01-28T09:03:42.549" v="1726" actId="1076"/>
          <ac:picMkLst>
            <pc:docMk/>
            <pc:sldMk cId="2081054898" sldId="276"/>
            <ac:picMk id="12" creationId="{C5F672C7-B8CE-8D98-4276-05DC3EDFC0A5}"/>
          </ac:picMkLst>
        </pc:picChg>
        <pc:picChg chg="add mod">
          <ac:chgData name="Yvonne Bos" userId="ae2965de-9baa-4974-845f-591d2ec2fbe2" providerId="ADAL" clId="{4FFED026-3383-4D04-B66D-9650AB4E223A}" dt="2024-01-28T09:03:44.293" v="1727" actId="1076"/>
          <ac:picMkLst>
            <pc:docMk/>
            <pc:sldMk cId="2081054898" sldId="276"/>
            <ac:picMk id="14" creationId="{D948C45C-15B1-C827-1268-B31CCE1D9E9E}"/>
          </ac:picMkLst>
        </pc:picChg>
      </pc:sldChg>
      <pc:sldChg chg="del mod modShow">
        <pc:chgData name="Yvonne Bos" userId="ae2965de-9baa-4974-845f-591d2ec2fbe2" providerId="ADAL" clId="{4FFED026-3383-4D04-B66D-9650AB4E223A}" dt="2024-01-05T08:45:45.379" v="136" actId="2696"/>
        <pc:sldMkLst>
          <pc:docMk/>
          <pc:sldMk cId="0" sldId="277"/>
        </pc:sldMkLst>
      </pc:sldChg>
      <pc:sldChg chg="del mod modShow">
        <pc:chgData name="Yvonne Bos" userId="ae2965de-9baa-4974-845f-591d2ec2fbe2" providerId="ADAL" clId="{4FFED026-3383-4D04-B66D-9650AB4E223A}" dt="2024-01-05T08:45:48.793" v="137" actId="2696"/>
        <pc:sldMkLst>
          <pc:docMk/>
          <pc:sldMk cId="0" sldId="278"/>
        </pc:sldMkLst>
      </pc:sldChg>
      <pc:sldChg chg="del mod modShow">
        <pc:chgData name="Yvonne Bos" userId="ae2965de-9baa-4974-845f-591d2ec2fbe2" providerId="ADAL" clId="{4FFED026-3383-4D04-B66D-9650AB4E223A}" dt="2024-01-05T08:45:53.158" v="138" actId="2696"/>
        <pc:sldMkLst>
          <pc:docMk/>
          <pc:sldMk cId="0" sldId="279"/>
        </pc:sldMkLst>
      </pc:sldChg>
      <pc:sldChg chg="del">
        <pc:chgData name="Yvonne Bos" userId="ae2965de-9baa-4974-845f-591d2ec2fbe2" providerId="ADAL" clId="{4FFED026-3383-4D04-B66D-9650AB4E223A}" dt="2024-01-28T08:55:05.139" v="1567" actId="47"/>
        <pc:sldMkLst>
          <pc:docMk/>
          <pc:sldMk cId="0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CEE454-1001-4AD1-931F-1F816CED2D26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D1497-E21E-42E8-A880-C5E072ABF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E284-4C21-4017-A8D8-0C0D43171FA6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CB3D-F4E1-42EC-9EEE-108CD240C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076D-DCD6-4305-ABF2-A1F4BE78F807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4F68-ED4C-4DC5-8DC2-9F6DBC81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1AA2-D4A8-4584-BEE9-C278F786EEEA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8880-A322-40B7-9031-B99A98F89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8DE1-E098-41B3-A7D0-23A24491C6B8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E349-1896-4399-A3F9-4C22C32B5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4295-4CBC-408E-8E49-73E28FE2B793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512D-196A-4F22-9C24-F636F9BB3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7583-1681-4682-9962-F8A5543E4C1B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9CE1-610F-40DB-887E-2665CF4AD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5768-F62E-497D-8E72-E20ABBEC352E}" type="datetime1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7918-EECF-49D3-8295-81BEAF8A0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C4E3C-0DB0-4DFD-BC5F-73E6FA081315}" type="datetime1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4444-1126-44AA-97F5-AC9F85B35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13BA-DB37-44E9-AA09-661E8F2D28BB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4A14-F112-48C1-87CB-4C1F4B2A2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AD6B-0072-40E7-A580-21E80087D1EF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30EA-856C-4AD5-9A9F-2E277111A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7BBA-FF2C-4785-AD8D-B144BA7BF588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CCCB-B5EA-4D3E-A8BB-7F7850B4B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BC7376-D271-450C-9454-966B5CDCC4FD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8DC89F-36DD-4582-9E39-6B32F7130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404813"/>
            <a:ext cx="9155113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551113" y="5343525"/>
            <a:ext cx="7089775" cy="1150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28708"/>
              </a:avLst>
            </a:prstTxWarp>
          </a:bodyPr>
          <a:lstStyle/>
          <a:p>
            <a:pPr algn="ctr"/>
            <a:r>
              <a:rPr lang="nl-NL" sz="3600" kern="10" dirty="0"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Welkom op de jaarvergadering van</a:t>
            </a:r>
          </a:p>
          <a:p>
            <a:pPr algn="ctr"/>
            <a:r>
              <a:rPr lang="nl-NL" sz="3600" kern="10" dirty="0"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T.V. Sint Tunnis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7286A-4B44-6092-96BD-EBD19280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1CB3D-F4E1-42EC-9EEE-108CD240C3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739775" y="306388"/>
            <a:ext cx="10515600" cy="5595937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Inkomsten	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Contributie		€ 18951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Sponsoring		€   3125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Kantine/comp/toernooi	€   9746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Subsidies		€   2987			Totaal baten	 € 34809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nl-NL" sz="1600" b="1"/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Uitgaven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KNLTB			€   6023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Belastingen		€   1051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Gas			€   2844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Onderhoud banen		€   2684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Overige kosten o.a inkoop	€ 10815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Stroom			€   1578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Verzekering		€   2991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Reserveringen verv. banen	€   5000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Afschrijvingen zonnepanelen	€     500			Totaal kosten	 € 33486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 b="1"/>
              <a:t>					Resultaat 	€1330,- 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nl-NL" sz="1600"/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Zonnepanelen.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2023 voor € 14869,- 30 zonnepanelen gekocht</a:t>
            </a:r>
          </a:p>
          <a:p>
            <a:r>
              <a:rPr lang="nl-NL"/>
              <a:t>In april zijn ze geinstalleerd</a:t>
            </a:r>
          </a:p>
          <a:p>
            <a:r>
              <a:rPr lang="nl-NL"/>
              <a:t>Bosa subsidie aangevraagd en ontvangen € 4460,-</a:t>
            </a:r>
          </a:p>
          <a:p>
            <a:endParaRPr lang="nl-NL"/>
          </a:p>
          <a:p>
            <a:r>
              <a:rPr lang="nl-NL"/>
              <a:t>In rekening gebracht aan stroom in 2023 € 7626,47</a:t>
            </a:r>
          </a:p>
          <a:p>
            <a:r>
              <a:rPr lang="nl-NL"/>
              <a:t>Nog retour te ontvangen € 5098,89</a:t>
            </a:r>
          </a:p>
          <a:p>
            <a:endParaRPr lang="nl-NL"/>
          </a:p>
          <a:p>
            <a:r>
              <a:rPr lang="nl-NL"/>
              <a:t>Verbruiks onafhankelijke kosten zijn € 2530,- per jaar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9013" y="173038"/>
            <a:ext cx="5326062" cy="6396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jdelijke aanduiding voor voettekst 4"/>
          <p:cNvSpPr txBox="1">
            <a:spLocks noGrp="1" noChangeArrowheads="1"/>
          </p:cNvSpPr>
          <p:nvPr/>
        </p:nvSpPr>
        <p:spPr bwMode="auto">
          <a:xfrm>
            <a:off x="4165600" y="6248400"/>
            <a:ext cx="3848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>
              <a:lnSpc>
                <a:spcPct val="90000"/>
              </a:lnSpc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 sz="2000">
                <a:solidFill>
                  <a:srgbClr val="FFFFFF"/>
                </a:solidFill>
                <a:latin typeface="Calibri" pitchFamily="34" charset="0"/>
              </a:rPr>
              <a:t>Jaarvergadering 26-01-2020	</a:t>
            </a:r>
          </a:p>
        </p:txBody>
      </p:sp>
      <p:graphicFrame>
        <p:nvGraphicFramePr>
          <p:cNvPr id="57409" name="Group 65"/>
          <p:cNvGraphicFramePr>
            <a:graphicFrameLocks noGrp="1"/>
          </p:cNvGraphicFramePr>
          <p:nvPr>
            <p:ph idx="4294967295"/>
          </p:nvPr>
        </p:nvGraphicFramePr>
        <p:xfrm>
          <a:off x="1108075" y="1081088"/>
          <a:ext cx="9639300" cy="5613070"/>
        </p:xfrm>
        <a:graphic>
          <a:graphicData uri="http://schemas.openxmlformats.org/drawingml/2006/table">
            <a:tbl>
              <a:tblPr/>
              <a:tblGrid>
                <a:gridCol w="607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8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Baten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Begroting 20</a:t>
                      </a: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CONTRIBUTIE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19000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SPONSORING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3000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NETTO OPBRENGST KANTINE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3000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Overige Inkomsten en subsidies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1500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TOTAAL BATEN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26500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Lasten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Begroting 20</a:t>
                      </a: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ACCOMMODATIE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2500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KNLTB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6000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Alle overige kosten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7000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Reserveringen banen</a:t>
                      </a: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5000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 ELECTRA EN WATER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6000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nl-NL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nl-NL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TOTAAL LASTEN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26500</a:t>
                      </a: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49263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C48228-BEA7-4F76-83E1-075263C13E0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56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 noGrp="1"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T.V. Sint Tunnis - Jaarvergadering 30-01-2023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5363" y="3317875"/>
            <a:ext cx="4941887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616200" y="1903413"/>
            <a:ext cx="7281863" cy="2232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/>
              <a:t>Verslag Egidia Jetten/Jef Gielen</a:t>
            </a:r>
          </a:p>
          <a:p>
            <a:pPr eaLnBrk="1" hangingPunct="1">
              <a:spcBef>
                <a:spcPct val="0"/>
              </a:spcBef>
            </a:pPr>
            <a:endParaRPr lang="nl-NL" altLang="nl-NL" dirty="0"/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Aanstellen kascommissie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B0482-DBFC-4FF6-9C4D-28A78C430F4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4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 dirty="0">
                <a:solidFill>
                  <a:srgbClr val="FF0000"/>
                </a:solidFill>
                <a:latin typeface="Verdana" pitchFamily="34" charset="0"/>
                <a:ea typeface="Microsoft YaHei" pitchFamily="34" charset="-122"/>
              </a:rPr>
              <a:t>Kascommissie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79788" cy="26781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800"/>
              <a:t>Ass. Kantoor Verheijen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z="1800"/>
              <a:t>t’ Cafeetje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z="1800"/>
              <a:t>Bloemsierkunst van de Mortel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z="1800"/>
              <a:t>Sommers Installatietechniek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z="1800"/>
              <a:t>Cafetaria De Brink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z="1800"/>
              <a:t>MVS Makelaardij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z="1800"/>
              <a:t>TARS Visuele Presentatie</a:t>
            </a:r>
          </a:p>
          <a:p>
            <a:pPr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189D3-0FD3-4FFD-B7A7-92736C473C7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4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>
                <a:solidFill>
                  <a:srgbClr val="FF0000"/>
                </a:solidFill>
                <a:latin typeface="Verdana" pitchFamily="34" charset="0"/>
                <a:ea typeface="Microsoft YaHei" pitchFamily="34" charset="-122"/>
              </a:rPr>
              <a:t>Sponsor Overzicht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4448175" y="1752600"/>
            <a:ext cx="52752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Bongers en van den Oever Bouw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Fysiotherapie Ronald Korsten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Beheersmaatschappij W. Arts BV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New Hairline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Jarco honden- en kattenvoeders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Bongers Bandenservice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Maximum Tennis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Dinaro Pizzeria en Grillroom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Verdaasdonk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Van Neerven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Gebr. Van Driel Electro Techniek en Installatiebedrijf </a:t>
            </a:r>
          </a:p>
          <a:p>
            <a:pPr>
              <a:buFont typeface="Arial" charset="0"/>
              <a:buChar char="•"/>
            </a:pPr>
            <a:r>
              <a:rPr lang="nl-NL" altLang="nl-NL" dirty="0">
                <a:latin typeface="Calibri" pitchFamily="34" charset="0"/>
              </a:rPr>
              <a:t>Jacko Beerkens Stukadoorswerken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4729163"/>
            <a:ext cx="2790825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1690688"/>
            <a:ext cx="328771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776134"/>
              </p:ext>
            </p:extLst>
          </p:nvPr>
        </p:nvGraphicFramePr>
        <p:xfrm>
          <a:off x="2036763" y="1690688"/>
          <a:ext cx="8204709" cy="298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27">
                <a:tc>
                  <a:txBody>
                    <a:bodyPr/>
                    <a:lstStyle/>
                    <a:p>
                      <a:r>
                        <a:rPr lang="en-US" sz="3200" dirty="0"/>
                        <a:t>Senioren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537">
                <a:tc>
                  <a:txBody>
                    <a:bodyPr/>
                    <a:lstStyle/>
                    <a:p>
                      <a:r>
                        <a:rPr lang="en-US" sz="3200" dirty="0"/>
                        <a:t>Junioren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r>
                        <a:rPr lang="en-US" sz="3200" dirty="0"/>
                        <a:t>Aspiranten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87">
                <a:tc>
                  <a:txBody>
                    <a:bodyPr/>
                    <a:lstStyle/>
                    <a:p>
                      <a:r>
                        <a:rPr lang="en-US" sz="3200" dirty="0"/>
                        <a:t>Basisleden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126B-6DDF-442D-8ECB-DE0BF48117E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0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7145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0" name="Text Box 4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804400" cy="1325563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 dirty="0">
                <a:solidFill>
                  <a:srgbClr val="FF0000"/>
                </a:solidFill>
                <a:latin typeface="Verdana" pitchFamily="34" charset="0"/>
                <a:ea typeface="Microsoft YaHei" pitchFamily="34" charset="-122"/>
              </a:rPr>
              <a:t>Vaststelling Contributie</a:t>
            </a:r>
          </a:p>
        </p:txBody>
      </p:sp>
      <p:sp>
        <p:nvSpPr>
          <p:cNvPr id="30751" name="TextBox 10"/>
          <p:cNvSpPr txBox="1">
            <a:spLocks noChangeArrowheads="1"/>
          </p:cNvSpPr>
          <p:nvPr/>
        </p:nvSpPr>
        <p:spPr bwMode="auto">
          <a:xfrm>
            <a:off x="9323388" y="4713288"/>
            <a:ext cx="1028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Bedragen in Euro’s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3" y="5167313"/>
            <a:ext cx="2419350" cy="144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1BFEA-CFF0-4A5F-8C89-DA7967213CC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7145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>
                <a:solidFill>
                  <a:srgbClr val="FF0000"/>
                </a:solidFill>
                <a:latin typeface="Verdana" pitchFamily="34" charset="0"/>
                <a:ea typeface="Microsoft YaHei" pitchFamily="34" charset="-122"/>
              </a:rPr>
              <a:t>Vaststelling Consumpties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687758"/>
              </p:ext>
            </p:extLst>
          </p:nvPr>
        </p:nvGraphicFramePr>
        <p:xfrm>
          <a:off x="2538413" y="1801813"/>
          <a:ext cx="711378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2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246">
                <a:tc>
                  <a:txBody>
                    <a:bodyPr/>
                    <a:lstStyle/>
                    <a:p>
                      <a:r>
                        <a:rPr lang="en-US" sz="3200" dirty="0"/>
                        <a:t>Bier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246">
                <a:tc>
                  <a:txBody>
                    <a:bodyPr/>
                    <a:lstStyle/>
                    <a:p>
                      <a:r>
                        <a:rPr lang="en-US" sz="3200" dirty="0"/>
                        <a:t>Speciaal Bier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246">
                <a:tc>
                  <a:txBody>
                    <a:bodyPr/>
                    <a:lstStyle/>
                    <a:p>
                      <a:r>
                        <a:rPr lang="en-US" sz="3200" dirty="0"/>
                        <a:t>Fris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246">
                <a:tc>
                  <a:txBody>
                    <a:bodyPr/>
                    <a:lstStyle/>
                    <a:p>
                      <a:r>
                        <a:rPr lang="en-US" sz="3200" dirty="0"/>
                        <a:t>Rode wijn/Rose (flesje)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246">
                <a:tc>
                  <a:txBody>
                    <a:bodyPr/>
                    <a:lstStyle/>
                    <a:p>
                      <a:r>
                        <a:rPr lang="en-US" sz="3200" dirty="0"/>
                        <a:t>Witte wijn (glas)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79" name="TextBox 12"/>
          <p:cNvSpPr txBox="1">
            <a:spLocks noChangeArrowheads="1"/>
          </p:cNvSpPr>
          <p:nvPr/>
        </p:nvSpPr>
        <p:spPr bwMode="auto">
          <a:xfrm>
            <a:off x="8748713" y="5281613"/>
            <a:ext cx="1028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Bedragen in Euro’s</a:t>
            </a:r>
          </a:p>
        </p:txBody>
      </p:sp>
      <p:pic>
        <p:nvPicPr>
          <p:cNvPr id="31780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21724">
            <a:off x="501650" y="1208088"/>
            <a:ext cx="23431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53490-6124-49BA-AF7A-F642DD15B2F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7145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4"/>
          <p:cNvSpPr>
            <a:spLocks noGrp="1" noChangeArrowheads="1"/>
          </p:cNvSpPr>
          <p:nvPr>
            <p:ph type="title"/>
          </p:nvPr>
        </p:nvSpPr>
        <p:spPr>
          <a:xfrm>
            <a:off x="258096" y="327844"/>
            <a:ext cx="10515600" cy="1325563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 dirty="0">
                <a:solidFill>
                  <a:srgbClr val="FF0000"/>
                </a:solidFill>
                <a:latin typeface="Verdana" pitchFamily="34" charset="0"/>
                <a:ea typeface="Microsoft YaHei" pitchFamily="34" charset="-122"/>
              </a:rPr>
              <a:t>Huldiging Kampioenen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1162B7-9462-4D16-997C-DE6D8A4A90A5}"/>
              </a:ext>
            </a:extLst>
          </p:cNvPr>
          <p:cNvSpPr txBox="1"/>
          <p:nvPr/>
        </p:nvSpPr>
        <p:spPr>
          <a:xfrm>
            <a:off x="501259" y="1416878"/>
            <a:ext cx="8996701" cy="5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Voorjaar – Heren 1: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Bas Bos, Piet Cornelissen, Theo Janssen, Patrick Deenen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Voorjaar – Dames 1</a:t>
            </a: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cs typeface="Times New Roman" panose="02020603050405020304" pitchFamily="18" charset="0"/>
              </a:rPr>
              <a:t>Maaike v. Schooten, Bep Kersten, Jose Toonen, Annemarie Vloet, Susanne Beerkens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Voorjaar – Gemengd 1:</a:t>
            </a:r>
            <a:endParaRPr lang="en-US" sz="14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Annemieke Wijnen, Roelien Verstegen, Gert Meijer, Kersten Verhoeven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Najaar – gemengd 2:</a:t>
            </a:r>
            <a:endParaRPr lang="nl-NL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Bep Kersten, Remco Oerlemans, Susanne Beerkens, Henk Jans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Najaar – Gemengd 3: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Hanna Verhoeven, Jean Paul Cremers, Daan Goossens, Ron Wellen, Annemiek Geutjes, Marijke Litjens,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Ankie Maatman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NL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NL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769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632033" y="3755923"/>
            <a:ext cx="2559967" cy="245254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12365">
            <a:off x="8893175" y="768350"/>
            <a:ext cx="28321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B2BD1-76DC-4CE9-B491-FDBA5A31153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30175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4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>
                <a:solidFill>
                  <a:srgbClr val="FF0000"/>
                </a:solidFill>
                <a:latin typeface="Verdana" pitchFamily="34" charset="0"/>
                <a:ea typeface="Microsoft YaHei" pitchFamily="34" charset="-122"/>
              </a:rPr>
              <a:t>Huldiging Jubilarissen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597150" y="2281237"/>
            <a:ext cx="6997700" cy="42116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Bas Bos 12-02-1999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Petra Beerkens 7-4-1999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Theo Janssen 24-6-1999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Mart Raaijmakers 22-3-1999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3803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6486" y="2319734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6485" y="2867818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9">
            <a:extLst>
              <a:ext uri="{FF2B5EF4-FFF2-40B4-BE49-F238E27FC236}">
                <a16:creationId xmlns:a16="http://schemas.microsoft.com/office/drawing/2014/main" id="{BABF1D62-070F-B04B-45C6-5A6AA2FCF8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0025" y="3348833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>
            <a:extLst>
              <a:ext uri="{FF2B5EF4-FFF2-40B4-BE49-F238E27FC236}">
                <a16:creationId xmlns:a16="http://schemas.microsoft.com/office/drawing/2014/main" id="{308E16AF-BBA5-33BD-20C3-25FC778344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0025" y="3829848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4575" y="306388"/>
            <a:ext cx="379888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196850"/>
            <a:ext cx="5888037" cy="11303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altLang="nl-NL" sz="7200" b="1" dirty="0">
                <a:solidFill>
                  <a:srgbClr val="FF0000"/>
                </a:solidFill>
              </a:rPr>
              <a:t>Agenda</a:t>
            </a:r>
            <a:br>
              <a:rPr lang="nl-NL" altLang="nl-NL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438" y="1020763"/>
            <a:ext cx="10515600" cy="53355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Opening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Mededelingen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Ingekomen stukken (indien ontvangen)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Jaarverslagen bestuur en commissies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Financieel verslag 2023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Financiële begroting 2024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Verslag kascommissie / benoeming nieuwe kascommissie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Sponsoring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4000" b="1" dirty="0"/>
          </a:p>
          <a:p>
            <a:pPr marL="457200" lvl="1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sz="7200" b="1" dirty="0"/>
              <a:t>  	</a:t>
            </a:r>
            <a:r>
              <a:rPr lang="nl-NL" altLang="nl-NL" sz="7200" b="1" dirty="0">
                <a:solidFill>
                  <a:srgbClr val="FF0000"/>
                </a:solidFill>
              </a:rPr>
              <a:t>Pauze</a:t>
            </a:r>
          </a:p>
          <a:p>
            <a:pPr marL="457200" lvl="1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4000" b="1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Vaststelling contributie 2024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Vaststelling consumpties 2024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Huldiging kampioenen competities	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Huldiging jubilarissen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Rondvraag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7200" b="1" dirty="0"/>
              <a:t>Sluiting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8FF93-F212-4379-96DD-AB2D4A5659B7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D8051-8C3D-49C1-B307-51EED6A9515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30175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>
                <a:solidFill>
                  <a:srgbClr val="FF0000"/>
                </a:solidFill>
                <a:latin typeface="Verdana" pitchFamily="34" charset="0"/>
                <a:ea typeface="Microsoft YaHei" pitchFamily="34" charset="-122"/>
              </a:rPr>
              <a:t>Rondvraag</a:t>
            </a:r>
          </a:p>
        </p:txBody>
      </p:sp>
      <p:pic>
        <p:nvPicPr>
          <p:cNvPr id="348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525" y="1611313"/>
            <a:ext cx="6081713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03" y="381537"/>
            <a:ext cx="10515600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altLang="nl-NL" sz="6600" b="1" dirty="0">
                <a:solidFill>
                  <a:srgbClr val="FF0000"/>
                </a:solidFill>
              </a:rPr>
              <a:t>Mededelingen</a:t>
            </a:r>
            <a:br>
              <a:rPr lang="nl-NL" altLang="nl-NL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436" y="1363663"/>
            <a:ext cx="10101364" cy="4673343"/>
          </a:xfrm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/>
            </a:pPr>
            <a:endParaRPr lang="nl-NL" altLang="nl-NL" sz="2000" dirty="0"/>
          </a:p>
          <a:p>
            <a:pPr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•"/>
              <a:defRPr/>
            </a:pPr>
            <a:r>
              <a:rPr lang="nl-NL" altLang="nl-NL" sz="2400" dirty="0"/>
              <a:t>Huidige ledenbestand (186):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Senioren 162 (waarvan 29 leden training via Maximum tennis)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Junioren 9  (waarvan 7 leden training via Maximum tennis)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Aspiranten 3 (gaan per 1 april over naar Junioren)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G-spelers 7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Basisspelers 3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Student 1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Trainer 1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In 2023 hebben we 8 nieuwe leden mogen verwelkomen maar hebben we 9 afmeldingen gehad</a:t>
            </a:r>
            <a:r>
              <a:rPr lang="nl-NL" altLang="nl-NL" sz="2000"/>
              <a:t>. </a:t>
            </a:r>
            <a:endParaRPr lang="nl-NL" altLang="nl-NL" sz="2000" dirty="0"/>
          </a:p>
          <a:p>
            <a:pPr marL="228600"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•"/>
              <a:defRPr/>
            </a:pPr>
            <a:r>
              <a:rPr lang="nl-NL" altLang="nl-NL" dirty="0"/>
              <a:t>Wat willen we in 2024 voor elkaar krijgen?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Nieuwe commissies (o.a. activiteiten- en jeugdcommissie)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Nieuwe bestuursleden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Open Toernooi (week 37- 31 augustus t/m 6 september)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nl-NL" sz="2000" dirty="0"/>
              <a:t>Andere ideeën?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FA0D3-B04E-4DD3-8C84-DE650DB55B1F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078"/>
            <a:ext cx="10515600" cy="5288271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Open Toernooi (31.08-06.09)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Afschaffen betalen met contant geld, kassa systeem gaat er uit.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TVS website – under construction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Kantinediensten gaan weer vooraf ingepland worden door de commissie (alleen tijdens evenementen)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	2 diensten op jaarbasis. Afkopen per jaar €80. Boete niet op komen dagen €40 per dienst</a:t>
            </a:r>
          </a:p>
          <a:p>
            <a:pPr marL="7938" indent="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Versterking voor het bestuur vinden.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Er zal ook versterking dienen te komen voor de volgende commissies :</a:t>
            </a:r>
          </a:p>
          <a:p>
            <a:pPr lvl="1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Kantine commissie</a:t>
            </a:r>
          </a:p>
          <a:p>
            <a:pPr lvl="1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Jeugd commissie</a:t>
            </a:r>
          </a:p>
          <a:p>
            <a:pPr lvl="1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Sponsor commissie</a:t>
            </a:r>
          </a:p>
          <a:p>
            <a:pPr lvl="1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Groen/Accommodatie commissie (we hebben vrijwilligers nodig om het park netjes te houden!!)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Sponsoren blijven de aandacht hebben. Doel is altijd om de huidige sponsoren te behouden en gestaag uit te breiden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KNLTB Club App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500" b="1" dirty="0">
                <a:solidFill>
                  <a:srgbClr val="000000"/>
                </a:solidFill>
              </a:rPr>
              <a:t>Akoestiek kantine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sz="1500" b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1DA54-CDC9-46F0-A6C7-5A45D3D5D8E9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altLang="nl-NL" sz="6600" b="1" dirty="0">
                <a:solidFill>
                  <a:srgbClr val="FF0000"/>
                </a:solidFill>
              </a:rPr>
              <a:t>Mededelingen</a:t>
            </a:r>
            <a:br>
              <a:rPr lang="nl-NL" altLang="nl-NL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741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3318" y="442850"/>
            <a:ext cx="1910482" cy="21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515D-0687-2DEC-F82F-54C7F777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920" y="136525"/>
            <a:ext cx="4970187" cy="1325563"/>
          </a:xfrm>
        </p:spPr>
        <p:txBody>
          <a:bodyPr/>
          <a:lstStyle/>
          <a:p>
            <a:r>
              <a:rPr lang="nl-NL" altLang="nl-NL" dirty="0">
                <a:solidFill>
                  <a:srgbClr val="FF0000"/>
                </a:solidFill>
                <a:latin typeface="Verdana" pitchFamily="34" charset="0"/>
                <a:ea typeface="Microsoft YaHei" pitchFamily="34" charset="-122"/>
              </a:rPr>
              <a:t>KNLTB CLUB APP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99468-798C-8D3F-7241-141A09E6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BD176-8A82-0120-DAB8-0D3F82C2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0E349-1896-4399-A3F9-4C22C32B59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B84C6-AFD4-254B-B18B-330CF9859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674" y="1199776"/>
            <a:ext cx="1403763" cy="1684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1F251-BD09-0C89-21CD-C41F79AB5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82" y="1199776"/>
            <a:ext cx="2510056" cy="5339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5F512F2-AC4B-8726-59B7-D9896FBE7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17145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F672C7-B8CE-8D98-4276-05DC3EDFC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739" y="1181878"/>
            <a:ext cx="2391423" cy="5174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48C45C-15B1-C827-1268-B31CCE1D9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674" y="3429000"/>
            <a:ext cx="4701947" cy="2072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709E46-4981-024C-6CEA-460E4CC3B186}"/>
              </a:ext>
            </a:extLst>
          </p:cNvPr>
          <p:cNvSpPr txBox="1"/>
          <p:nvPr/>
        </p:nvSpPr>
        <p:spPr>
          <a:xfrm>
            <a:off x="7422344" y="799306"/>
            <a:ext cx="41942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Digitale KNLTB 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Baan afhangen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Kantine diensten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Pincode toegang (in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Evenementen</a:t>
            </a:r>
          </a:p>
        </p:txBody>
      </p:sp>
    </p:spTree>
    <p:extLst>
      <p:ext uri="{BB962C8B-B14F-4D97-AF65-F5344CB8AC3E}">
        <p14:creationId xmlns:p14="http://schemas.microsoft.com/office/powerpoint/2010/main" val="208105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5400" y="2325688"/>
            <a:ext cx="4592638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altLang="nl-NL" sz="6000" b="1" dirty="0">
                <a:solidFill>
                  <a:srgbClr val="FF0000"/>
                </a:solidFill>
              </a:rPr>
              <a:t>Ingekomen stukken</a:t>
            </a:r>
            <a:br>
              <a:rPr lang="nl-NL" altLang="nl-NL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0063"/>
          </a:xfrm>
        </p:spPr>
        <p:txBody>
          <a:bodyPr/>
          <a:lstStyle/>
          <a:p>
            <a:pPr algn="ctr" eaLnBrk="1" hangingPunct="1"/>
            <a:r>
              <a:rPr lang="nl-NL" altLang="nl-NL" sz="2400" b="1">
                <a:solidFill>
                  <a:srgbClr val="000000"/>
                </a:solidFill>
              </a:rPr>
              <a:t>Er zijn geen ingekomen stukken</a:t>
            </a:r>
          </a:p>
          <a:p>
            <a:pPr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30E13-751D-4B87-9825-0920606E4432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44463"/>
            <a:ext cx="121285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altLang="nl-NL" b="1">
                <a:solidFill>
                  <a:srgbClr val="FF0000"/>
                </a:solidFill>
              </a:rPr>
              <a:t>Jaarverslagen commissies</a:t>
            </a:r>
            <a:br>
              <a:rPr lang="nl-NL" altLang="nl-NL">
                <a:solidFill>
                  <a:srgbClr val="FF0000"/>
                </a:solidFill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0" y="1162050"/>
            <a:ext cx="10515600" cy="16271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nl-NL" altLang="nl-NL" sz="2400" b="1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2400" b="1" dirty="0">
                <a:solidFill>
                  <a:srgbClr val="000000"/>
                </a:solidFill>
              </a:rPr>
              <a:t>Zijn er vragen c.q. opmerkingen over deze jaarverslagen?</a:t>
            </a:r>
          </a:p>
          <a:p>
            <a:pPr lvl="1" algn="ctr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000000"/>
                </a:solidFill>
              </a:rPr>
              <a:t>Deze zijn te vinden op de TVS website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29-01-2024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7D5FE-623C-4530-9C23-28F0AE2CF7D8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2747963"/>
            <a:ext cx="400843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825" y="4208463"/>
            <a:ext cx="24638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235325" y="1525588"/>
            <a:ext cx="5530850" cy="43513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NL" sz="2400"/>
              <a:t>Rabobank			€ 34997,00</a:t>
            </a:r>
          </a:p>
          <a:p>
            <a:pPr eaLnBrk="1" hangingPunct="1"/>
            <a:r>
              <a:rPr lang="nl-NL" sz="2400"/>
              <a:t>Regiobank			€ 11873,00</a:t>
            </a:r>
          </a:p>
          <a:p>
            <a:pPr eaLnBrk="1" hangingPunct="1"/>
            <a:r>
              <a:rPr lang="nl-NL" sz="2400"/>
              <a:t>Kas				€   3550,00</a:t>
            </a:r>
          </a:p>
          <a:p>
            <a:pPr eaLnBrk="1" hangingPunct="1"/>
            <a:endParaRPr lang="nl-NL" sz="2400"/>
          </a:p>
          <a:p>
            <a:pPr eaLnBrk="1" hangingPunct="1"/>
            <a:endParaRPr lang="nl-NL" sz="1600"/>
          </a:p>
          <a:p>
            <a:pPr eaLnBrk="1" hangingPunct="1"/>
            <a:r>
              <a:rPr lang="nl-NL" sz="2400"/>
              <a:t>Club had dus op 31-12-2022 : € 50420,-</a:t>
            </a:r>
          </a:p>
          <a:p>
            <a:pPr eaLnBrk="1" hangingPunct="1">
              <a:buFont typeface="Arial" charset="0"/>
              <a:buNone/>
            </a:pPr>
            <a:endParaRPr lang="nl-NL" altLang="nl-NL" sz="2400"/>
          </a:p>
          <a:p>
            <a:pPr eaLnBrk="1" hangingPunct="1"/>
            <a:endParaRPr lang="nl-NL" sz="200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nl-NL" altLang="nl-NL" sz="2000"/>
          </a:p>
          <a:p>
            <a:pPr eaLnBrk="1" hangingPunct="1">
              <a:lnSpc>
                <a:spcPct val="70000"/>
              </a:lnSpc>
            </a:pPr>
            <a:endParaRPr lang="en-US" sz="2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30-01-2023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A4E9C-E9D6-41DF-AE8B-CB3A7CBC297F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4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 dirty="0">
                <a:solidFill>
                  <a:srgbClr val="FF0000"/>
                </a:solidFill>
                <a:latin typeface="Verdana" pitchFamily="34" charset="0"/>
                <a:ea typeface="Microsoft YaHei" pitchFamily="34" charset="-122"/>
              </a:rPr>
              <a:t>Financieel Overzicht eind 2022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T.V. Sint Tunnis - Jaarvergadering 30-01-2023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CF5DE-3E0A-458D-8C0B-ACF40AB9D0AB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12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>
            <a:spLocks noGrp="1" noChangeArrowheads="1"/>
          </p:cNvSpPr>
          <p:nvPr>
            <p:ph type="title"/>
          </p:nvPr>
        </p:nvSpPr>
        <p:spPr>
          <a:xfrm>
            <a:off x="1604963" y="365125"/>
            <a:ext cx="9748837" cy="1325563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>
                <a:solidFill>
                  <a:srgbClr val="FF0000"/>
                </a:solidFill>
                <a:latin typeface="Verdana" pitchFamily="34" charset="0"/>
                <a:ea typeface="Microsoft YaHei" pitchFamily="34" charset="-122"/>
              </a:rPr>
              <a:t>Financieel Overzicht 31-12-2023		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idx="1"/>
          </p:nvPr>
        </p:nvSpPr>
        <p:spPr>
          <a:xfrm>
            <a:off x="2382838" y="1628775"/>
            <a:ext cx="7315200" cy="393541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NL" sz="2400"/>
              <a:t>Rabobank				€ 26777,88</a:t>
            </a:r>
          </a:p>
          <a:p>
            <a:pPr eaLnBrk="1" hangingPunct="1"/>
            <a:r>
              <a:rPr lang="nl-NL" sz="2400"/>
              <a:t>Regiobank				€ 11865,54</a:t>
            </a:r>
          </a:p>
          <a:p>
            <a:pPr eaLnBrk="1" hangingPunct="1"/>
            <a:r>
              <a:rPr lang="nl-NL" sz="2400"/>
              <a:t>Kas					€   3099,00</a:t>
            </a:r>
          </a:p>
          <a:p>
            <a:pPr eaLnBrk="1" hangingPunct="1"/>
            <a:r>
              <a:rPr lang="nl-NL" sz="2400"/>
              <a:t>Retour van stroom leverancier 	€   5098,89</a:t>
            </a:r>
          </a:p>
          <a:p>
            <a:pPr eaLnBrk="1" hangingPunct="1"/>
            <a:endParaRPr lang="nl-NL" sz="2400"/>
          </a:p>
          <a:p>
            <a:pPr eaLnBrk="1" hangingPunct="1"/>
            <a:endParaRPr lang="nl-NL" sz="1600"/>
          </a:p>
          <a:p>
            <a:pPr eaLnBrk="1" hangingPunct="1"/>
            <a:r>
              <a:rPr lang="nl-NL" sz="2400"/>
              <a:t>Club heeft dus : € 46841,41</a:t>
            </a:r>
          </a:p>
          <a:p>
            <a:pPr eaLnBrk="1" hangingPunct="1">
              <a:buFont typeface="Arial" charset="0"/>
              <a:buNone/>
            </a:pPr>
            <a:endParaRPr lang="nl-NL" altLang="nl-NL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1031</Words>
  <Application>Microsoft Office PowerPoint</Application>
  <PresentationFormat>Widescreen</PresentationFormat>
  <Paragraphs>259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 Unicode MS</vt:lpstr>
      <vt:lpstr>Calibri</vt:lpstr>
      <vt:lpstr>Calibri Light</vt:lpstr>
      <vt:lpstr>Courier New</vt:lpstr>
      <vt:lpstr>Times New Roman</vt:lpstr>
      <vt:lpstr>Verdana</vt:lpstr>
      <vt:lpstr>Office Theme</vt:lpstr>
      <vt:lpstr>PowerPoint Presentation</vt:lpstr>
      <vt:lpstr>Agenda </vt:lpstr>
      <vt:lpstr>Mededelingen </vt:lpstr>
      <vt:lpstr>Mededelingen </vt:lpstr>
      <vt:lpstr>KNLTB CLUB APP</vt:lpstr>
      <vt:lpstr>Ingekomen stukken </vt:lpstr>
      <vt:lpstr>Jaarverslagen commissies </vt:lpstr>
      <vt:lpstr>Financieel Overzicht eind 2022  </vt:lpstr>
      <vt:lpstr>Financieel Overzicht 31-12-2023  </vt:lpstr>
      <vt:lpstr>PowerPoint Presentation</vt:lpstr>
      <vt:lpstr>Zonnepanelen.</vt:lpstr>
      <vt:lpstr>PowerPoint Presentation</vt:lpstr>
      <vt:lpstr>PowerPoint Presentation</vt:lpstr>
      <vt:lpstr>Kascommissie</vt:lpstr>
      <vt:lpstr>Sponsor Overzicht</vt:lpstr>
      <vt:lpstr>Vaststelling Contributie</vt:lpstr>
      <vt:lpstr>Vaststelling Consumpties</vt:lpstr>
      <vt:lpstr>Huldiging Kampioenen 2023</vt:lpstr>
      <vt:lpstr>Huldiging Jubilarissen</vt:lpstr>
      <vt:lpstr>Rondvraag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Bos</dc:creator>
  <cp:lastModifiedBy>Yvonne Bos</cp:lastModifiedBy>
  <cp:revision>8</cp:revision>
  <dcterms:created xsi:type="dcterms:W3CDTF">2023-01-15T12:46:05Z</dcterms:created>
  <dcterms:modified xsi:type="dcterms:W3CDTF">2024-01-28T09:16:46Z</dcterms:modified>
</cp:coreProperties>
</file>